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250360-74FE-C148-B48F-6021BE40E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DF61E10-080D-084F-97C6-CDAF5223E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FA5E05-6F42-D14E-A885-36818FAD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AC69-DC1A-C14C-8B15-C7EEBC9938BC}" type="datetimeFigureOut">
              <a:rPr lang="tr-TR" smtClean="0"/>
              <a:t>7.08.2019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4C1BB1-BE61-DC45-ADBD-66F771310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03D114-9B49-5646-88EC-48AFFB0E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133-A090-9E4A-9E39-E00A11A37C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97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9B07E3-3FA9-5E42-9A0D-F5EE8E77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7C8A889-D5F9-1749-8090-7B8D1F816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D19494-C623-E940-8C93-29DAD09CE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AC69-DC1A-C14C-8B15-C7EEBC9938BC}" type="datetimeFigureOut">
              <a:rPr lang="tr-TR" smtClean="0"/>
              <a:t>7.08.2019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2DDA3E-AD5D-AF4E-836D-36C00FC3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D9573C-6432-D647-8B65-9D285D2C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133-A090-9E4A-9E39-E00A11A37C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514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E67406F-4846-F84A-B7B3-AC2413F54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735DBC5-EF99-A64E-AFFB-6245FFEF9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7A262D4-CAD2-8A4C-A00E-DBD2E1B04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AC69-DC1A-C14C-8B15-C7EEBC9938BC}" type="datetimeFigureOut">
              <a:rPr lang="tr-TR" smtClean="0"/>
              <a:t>7.08.2019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A22C647-6979-3D4D-9961-4649C2F0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C9E151-1C16-5845-9242-7409271C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133-A090-9E4A-9E39-E00A11A37C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14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922F4B-99B6-C540-A1D3-B50F2FBE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5AB9A2-F751-2642-A3A6-D7565B0D6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F467C0-9F3C-244A-94B9-02D0A59AB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AC69-DC1A-C14C-8B15-C7EEBC9938BC}" type="datetimeFigureOut">
              <a:rPr lang="tr-TR" smtClean="0"/>
              <a:t>7.08.2019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96BF74D-F3C8-C04A-9FD4-0AA4FDFE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A10FFA-1D95-F641-B69A-A9E21A80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133-A090-9E4A-9E39-E00A11A37C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073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230872-6B8D-F743-A6A7-639DCC7B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752D7BC-7ABA-1E4E-A5F9-10333FDC7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F1E2A7-012E-8D43-B72C-BB26D33F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AC69-DC1A-C14C-8B15-C7EEBC9938BC}" type="datetimeFigureOut">
              <a:rPr lang="tr-TR" smtClean="0"/>
              <a:t>7.08.2019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936CBA-0630-844F-BED4-C39EEA7DB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AD88BC-DD42-F242-9F41-9B3C18FD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133-A090-9E4A-9E39-E00A11A37C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25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E6B46D-9C3C-9A44-B78E-A6AB68E3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703F1E-3226-1D4A-AFF3-D1A162C0C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2F4437-17DD-B147-A497-E081B1CC4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2A5182F-3CC5-9042-B6E9-A92080ED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AC69-DC1A-C14C-8B15-C7EEBC9938BC}" type="datetimeFigureOut">
              <a:rPr lang="tr-TR" smtClean="0"/>
              <a:t>7.08.2019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9928E13-5F4C-764B-BE8F-055B418E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646D015-D886-EC48-BF99-94E776DF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133-A090-9E4A-9E39-E00A11A37C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586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EEEDFE-1357-5746-931F-A9764EE3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1F87948-542A-F54D-A5E5-FB82BA59E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849AB1-E034-0F4C-8797-F45D7B6CA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19011FD-5E4F-5A4A-8F54-44D28008F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86EE6B9-4FEF-0342-BD1A-A089FBD1D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BCE7663-FDEF-1F42-8A03-FEE5CCEA4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AC69-DC1A-C14C-8B15-C7EEBC9938BC}" type="datetimeFigureOut">
              <a:rPr lang="tr-TR" smtClean="0"/>
              <a:t>7.08.2019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E6DBB91-2DCB-294A-AEDE-662DFED3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5DA52F4-FAA0-D845-9994-30C7140D4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133-A090-9E4A-9E39-E00A11A37C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26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56EAB2-834A-F74B-B3CA-BD46E643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7AABDF7-2C93-A649-8DC2-84C8A718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AC69-DC1A-C14C-8B15-C7EEBC9938BC}" type="datetimeFigureOut">
              <a:rPr lang="tr-TR" smtClean="0"/>
              <a:t>7.08.2019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5EB5F6B-D86F-D747-85F1-805EB14F5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9CDA14A-E3FB-314F-8C5A-D6F50D95D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133-A090-9E4A-9E39-E00A11A37C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248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6216253-79B8-1045-AD10-635798BB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AC69-DC1A-C14C-8B15-C7EEBC9938BC}" type="datetimeFigureOut">
              <a:rPr lang="tr-TR" smtClean="0"/>
              <a:t>7.08.2019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82F8C31-5415-994F-BB9A-0E83D621D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633C3F5-A2C9-3D4F-8F17-31CB440BF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133-A090-9E4A-9E39-E00A11A37C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92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5D6DD8-43EB-854C-BAAF-4E07F0EEB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B09431-66FE-F24E-9B35-5E2D1447D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C5DA854-29FD-0F40-A89B-3D7D21658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8491FB9-544E-EE4A-A7D4-345FA046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AC69-DC1A-C14C-8B15-C7EEBC9938BC}" type="datetimeFigureOut">
              <a:rPr lang="tr-TR" smtClean="0"/>
              <a:t>7.08.2019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04F44EA-3199-8E40-85F0-A7A0A172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83FCC3-8223-4D49-B246-32C0AB00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133-A090-9E4A-9E39-E00A11A37C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21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0A837A-EC9D-CB49-A3F1-787539280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1BE1563-DCAE-2B43-A40C-0B26C6BD1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355E148-7135-B348-A2A8-214E967C9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900635A-FEA3-CE47-BC80-6E0E95AE1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AC69-DC1A-C14C-8B15-C7EEBC9938BC}" type="datetimeFigureOut">
              <a:rPr lang="tr-TR" smtClean="0"/>
              <a:t>7.08.2019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7D51AD2-E785-BA4F-BDE1-531750BBC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909FBE-36CF-284F-ABA8-7B146513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133-A090-9E4A-9E39-E00A11A37C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262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6A0BB8D-6430-5E4E-B541-3755F421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FF480B5-A283-1C4B-B56E-4E6EE8DBA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992AAC5-AEDC-5745-8D6A-5A7AD9F60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BAC69-DC1A-C14C-8B15-C7EEBC9938BC}" type="datetimeFigureOut">
              <a:rPr lang="tr-TR" smtClean="0"/>
              <a:t>7.08.2019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6C24CF8-4EF3-2043-8978-60C31CB99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60A3FE3-8BCD-CE47-92F3-5BCC6B739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133-A090-9E4A-9E39-E00A11A37C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79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34F9B7-9D2E-764C-8DB0-E8859A7193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1D7F98D-2AFE-F849-A8AC-C9C70FAD31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6970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Geniş ekran</PresentationFormat>
  <Paragraphs>0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Tayfun Genç</dc:creator>
  <cp:lastModifiedBy>Tayfun Genç</cp:lastModifiedBy>
  <cp:revision>1</cp:revision>
  <dcterms:created xsi:type="dcterms:W3CDTF">2019-08-07T12:47:11Z</dcterms:created>
  <dcterms:modified xsi:type="dcterms:W3CDTF">2019-08-07T12:59:26Z</dcterms:modified>
</cp:coreProperties>
</file>